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 id="2147484330" r:id="rId4"/>
  </p:sldMasterIdLst>
  <p:notesMasterIdLst>
    <p:notesMasterId r:id="rId90"/>
  </p:notesMasterIdLst>
  <p:sldIdLst>
    <p:sldId id="2666" r:id="rId5"/>
    <p:sldId id="2689" r:id="rId6"/>
    <p:sldId id="2657" r:id="rId7"/>
    <p:sldId id="2658" r:id="rId8"/>
    <p:sldId id="2659" r:id="rId9"/>
    <p:sldId id="2660" r:id="rId10"/>
    <p:sldId id="2696" r:id="rId11"/>
    <p:sldId id="2697" r:id="rId12"/>
    <p:sldId id="2693" r:id="rId13"/>
    <p:sldId id="2694" r:id="rId14"/>
    <p:sldId id="2690" r:id="rId15"/>
    <p:sldId id="2691" r:id="rId16"/>
    <p:sldId id="2699" r:id="rId17"/>
    <p:sldId id="2692" r:id="rId18"/>
    <p:sldId id="2783" r:id="rId19"/>
    <p:sldId id="2804" r:id="rId20"/>
    <p:sldId id="2805" r:id="rId21"/>
    <p:sldId id="141168489" r:id="rId22"/>
    <p:sldId id="2743" r:id="rId23"/>
    <p:sldId id="2744" r:id="rId24"/>
    <p:sldId id="2748" r:id="rId25"/>
    <p:sldId id="141168490" r:id="rId26"/>
    <p:sldId id="2746" r:id="rId27"/>
    <p:sldId id="141168487" r:id="rId28"/>
    <p:sldId id="141168488" r:id="rId29"/>
    <p:sldId id="2700" r:id="rId30"/>
    <p:sldId id="2732" r:id="rId31"/>
    <p:sldId id="2796" r:id="rId32"/>
    <p:sldId id="2650" r:id="rId33"/>
    <p:sldId id="141169038" r:id="rId34"/>
    <p:sldId id="141169039" r:id="rId35"/>
    <p:sldId id="141169040" r:id="rId36"/>
    <p:sldId id="141168485" r:id="rId37"/>
    <p:sldId id="141168486" r:id="rId38"/>
    <p:sldId id="141168516" r:id="rId39"/>
    <p:sldId id="141168517" r:id="rId40"/>
    <p:sldId id="141168518" r:id="rId41"/>
    <p:sldId id="141168520" r:id="rId42"/>
    <p:sldId id="141169047" r:id="rId43"/>
    <p:sldId id="141168519" r:id="rId44"/>
    <p:sldId id="141169046" r:id="rId45"/>
    <p:sldId id="141168521" r:id="rId46"/>
    <p:sldId id="141169004" r:id="rId47"/>
    <p:sldId id="2740" r:id="rId48"/>
    <p:sldId id="2762" r:id="rId49"/>
    <p:sldId id="141168491" r:id="rId50"/>
    <p:sldId id="2653" r:id="rId51"/>
    <p:sldId id="2667" r:id="rId52"/>
    <p:sldId id="2668" r:id="rId53"/>
    <p:sldId id="2774" r:id="rId54"/>
    <p:sldId id="2781" r:id="rId55"/>
    <p:sldId id="2803" r:id="rId56"/>
    <p:sldId id="2776" r:id="rId57"/>
    <p:sldId id="2778" r:id="rId58"/>
    <p:sldId id="2780" r:id="rId59"/>
    <p:sldId id="2775" r:id="rId60"/>
    <p:sldId id="2801" r:id="rId61"/>
    <p:sldId id="2802" r:id="rId62"/>
    <p:sldId id="2782" r:id="rId63"/>
    <p:sldId id="2799" r:id="rId64"/>
    <p:sldId id="2800" r:id="rId65"/>
    <p:sldId id="2731" r:id="rId66"/>
    <p:sldId id="2786" r:id="rId67"/>
    <p:sldId id="2794" r:id="rId68"/>
    <p:sldId id="2792" r:id="rId69"/>
    <p:sldId id="2795" r:id="rId70"/>
    <p:sldId id="141168483" r:id="rId71"/>
    <p:sldId id="141169041" r:id="rId72"/>
    <p:sldId id="141169042" r:id="rId73"/>
    <p:sldId id="141169043" r:id="rId74"/>
    <p:sldId id="141169044" r:id="rId75"/>
    <p:sldId id="141169045" r:id="rId76"/>
    <p:sldId id="2728" r:id="rId77"/>
    <p:sldId id="141168484" r:id="rId78"/>
    <p:sldId id="141168482" r:id="rId79"/>
    <p:sldId id="2706" r:id="rId80"/>
    <p:sldId id="2707" r:id="rId81"/>
    <p:sldId id="2708" r:id="rId82"/>
    <p:sldId id="258" r:id="rId83"/>
    <p:sldId id="267" r:id="rId84"/>
    <p:sldId id="2806" r:id="rId85"/>
    <p:sldId id="2729" r:id="rId86"/>
    <p:sldId id="2797" r:id="rId87"/>
    <p:sldId id="2730" r:id="rId88"/>
    <p:sldId id="287" r:id="rId89"/>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D50000"/>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2" autoAdjust="0"/>
    <p:restoredTop sz="87594" autoAdjust="0"/>
  </p:normalViewPr>
  <p:slideViewPr>
    <p:cSldViewPr snapToGrid="0">
      <p:cViewPr varScale="1">
        <p:scale>
          <a:sx n="88" d="100"/>
          <a:sy n="88" d="100"/>
        </p:scale>
        <p:origin x="208" y="344"/>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1/8/21</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47</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48</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57</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65</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66</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80</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85</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1/8/21</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5.png"/><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19.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9.tiff"/><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40.gi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1</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0" name="Picture 39" descr="A picture containing sign, clock&#10;&#10;Description automatically generated">
            <a:extLst>
              <a:ext uri="{FF2B5EF4-FFF2-40B4-BE49-F238E27FC236}">
                <a16:creationId xmlns:a16="http://schemas.microsoft.com/office/drawing/2014/main" id="{1E4438C6-EE36-414D-82E3-FF0A6CC17CCA}"/>
              </a:ext>
            </a:extLst>
          </p:cNvPr>
          <p:cNvPicPr>
            <a:picLocks noChangeAspect="1"/>
          </p:cNvPicPr>
          <p:nvPr/>
        </p:nvPicPr>
        <p:blipFill>
          <a:blip r:embed="rId4"/>
          <a:stretch>
            <a:fillRect/>
          </a:stretch>
        </p:blipFill>
        <p:spPr>
          <a:xfrm>
            <a:off x="10790628" y="1506354"/>
            <a:ext cx="397442" cy="351885"/>
          </a:xfrm>
          <a:prstGeom prst="rect">
            <a:avLst/>
          </a:prstGeom>
        </p:spPr>
      </p:pic>
    </p:spTree>
    <p:extLst>
      <p:ext uri="{BB962C8B-B14F-4D97-AF65-F5344CB8AC3E}">
        <p14:creationId xmlns:p14="http://schemas.microsoft.com/office/powerpoint/2010/main" val="461633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FF0000"/>
                </a:solidFill>
                <a:latin typeface="Arial"/>
              </a:rPr>
              <a:t>OpenShift</a:t>
            </a:r>
            <a:endParaRPr kumimoji="0" lang="en-US" sz="1000" b="1" i="0" u="none" strike="noStrike" kern="1200" cap="none" spc="0" normalizeH="0" baseline="0" noProof="0" dirty="0">
              <a:ln>
                <a:noFill/>
              </a:ln>
              <a:solidFill>
                <a:srgbClr val="FF0000"/>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1" name="Picture 40">
            <a:extLst>
              <a:ext uri="{FF2B5EF4-FFF2-40B4-BE49-F238E27FC236}">
                <a16:creationId xmlns:a16="http://schemas.microsoft.com/office/drawing/2014/main" id="{0B73B668-65CB-C847-A638-69CC1092C623}"/>
              </a:ext>
            </a:extLst>
          </p:cNvPr>
          <p:cNvPicPr>
            <a:picLocks noChangeAspect="1"/>
          </p:cNvPicPr>
          <p:nvPr/>
        </p:nvPicPr>
        <p:blipFill>
          <a:blip r:embed="rId4"/>
          <a:stretch>
            <a:fillRect/>
          </a:stretch>
        </p:blipFill>
        <p:spPr>
          <a:xfrm>
            <a:off x="6218109" y="5087738"/>
            <a:ext cx="478526" cy="437510"/>
          </a:xfrm>
          <a:prstGeom prst="rect">
            <a:avLst/>
          </a:prstGeom>
        </p:spPr>
      </p:pic>
      <p:sp>
        <p:nvSpPr>
          <p:cNvPr id="42" name="AutoShape 4">
            <a:extLst>
              <a:ext uri="{FF2B5EF4-FFF2-40B4-BE49-F238E27FC236}">
                <a16:creationId xmlns:a16="http://schemas.microsoft.com/office/drawing/2014/main" id="{1D752F95-F3BA-F74E-BE55-220C0F3B0DED}"/>
              </a:ext>
            </a:extLst>
          </p:cNvPr>
          <p:cNvSpPr>
            <a:spLocks noChangeArrowheads="1"/>
          </p:cNvSpPr>
          <p:nvPr/>
        </p:nvSpPr>
        <p:spPr bwMode="auto">
          <a:xfrm>
            <a:off x="6475434" y="1683658"/>
            <a:ext cx="4493815" cy="2509714"/>
          </a:xfrm>
          <a:prstGeom prst="roundRect">
            <a:avLst>
              <a:gd name="adj" fmla="val 7117"/>
            </a:avLst>
          </a:prstGeom>
          <a:noFill/>
          <a:ln w="12700">
            <a:solidFill>
              <a:srgbClr val="0000FF"/>
            </a:solidFill>
            <a:prstDash val="dash"/>
            <a:round/>
            <a:headEnd/>
            <a:tailEnd/>
          </a:ln>
        </p:spPr>
        <p:txBody>
          <a:bodyPr lIns="0" tIns="0" rIns="0" bIns="0" anchor="b" anchorCtr="1"/>
          <a:lstStyle/>
          <a:p>
            <a:pPr algn="ctr"/>
            <a:r>
              <a:rPr lang="en-US" sz="1000" dirty="0"/>
              <a:t>Cloud Pak for Integration</a:t>
            </a:r>
          </a:p>
        </p:txBody>
      </p:sp>
    </p:spTree>
    <p:extLst>
      <p:ext uri="{BB962C8B-B14F-4D97-AF65-F5344CB8AC3E}">
        <p14:creationId xmlns:p14="http://schemas.microsoft.com/office/powerpoint/2010/main" val="69596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010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886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48</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58</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59</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66</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68</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69</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70</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71</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DB2 CDC </a:t>
            </a:r>
            <a:r>
              <a:rPr lang="en-US" dirty="0" err="1"/>
              <a:t>Debezium</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72</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4984290"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dirty="0">
                <a:solidFill>
                  <a:prstClr val="white"/>
                </a:solidFill>
                <a:latin typeface="Arial"/>
              </a:rPr>
              <a:t>0</a:t>
            </a:r>
            <a:endParaRPr lang="en-US" sz="667" dirty="0">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52281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5473689"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57175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596308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6193882"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4917693" y="4594079"/>
            <a:ext cx="1156086"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OrderEvents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4116625" y="371002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496541" y="2017479"/>
            <a:ext cx="1219200" cy="655047"/>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Order Mgr Service</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19" idx="0"/>
          </p:cNvCxnSpPr>
          <p:nvPr/>
        </p:nvCxnSpPr>
        <p:spPr>
          <a:xfrm rot="5400000">
            <a:off x="1887726" y="2889649"/>
            <a:ext cx="435539" cy="1293"/>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1474315" y="3864361"/>
            <a:ext cx="2394135" cy="976301"/>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r>
              <a:rPr lang="en-US" sz="1333" dirty="0" err="1">
                <a:solidFill>
                  <a:prstClr val="black"/>
                </a:solidFill>
                <a:latin typeface="Arial"/>
                <a:cs typeface="+mn-cs"/>
              </a:rPr>
              <a:t>Debezium</a:t>
            </a:r>
            <a:endParaRPr lang="en-US" sz="1333" dirty="0">
              <a:solidFill>
                <a:prstClr val="black"/>
              </a:solidFill>
              <a:latin typeface="Arial"/>
              <a:cs typeface="+mn-cs"/>
            </a:endParaRPr>
          </a:p>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9" idx="3"/>
            <a:endCxn id="37" idx="0"/>
          </p:cNvCxnSpPr>
          <p:nvPr/>
        </p:nvCxnSpPr>
        <p:spPr>
          <a:xfrm rot="16200000" flipH="1">
            <a:off x="2087789" y="3509207"/>
            <a:ext cx="533466" cy="499349"/>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37" idx="3"/>
            <a:endCxn id="10" idx="0"/>
          </p:cNvCxnSpPr>
          <p:nvPr/>
        </p:nvCxnSpPr>
        <p:spPr>
          <a:xfrm flipV="1">
            <a:off x="3351721" y="3907227"/>
            <a:ext cx="2964942" cy="269214"/>
          </a:xfrm>
          <a:prstGeom prst="bentConnector4">
            <a:avLst>
              <a:gd name="adj1" fmla="val 47929"/>
              <a:gd name="adj2" fmla="val 184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246433" y="4603823"/>
            <a:ext cx="727588" cy="382450"/>
          </a:xfrm>
          <a:prstGeom prst="rect">
            <a:avLst/>
          </a:prstGeom>
        </p:spPr>
      </p:pic>
      <p:sp>
        <p:nvSpPr>
          <p:cNvPr id="19" name="Can 18">
            <a:extLst>
              <a:ext uri="{FF2B5EF4-FFF2-40B4-BE49-F238E27FC236}">
                <a16:creationId xmlns:a16="http://schemas.microsoft.com/office/drawing/2014/main" id="{C0F89EA4-3B46-1642-AC16-DEC394114BA4}"/>
              </a:ext>
            </a:extLst>
          </p:cNvPr>
          <p:cNvSpPr/>
          <p:nvPr/>
        </p:nvSpPr>
        <p:spPr>
          <a:xfrm>
            <a:off x="1647648" y="2980037"/>
            <a:ext cx="914400" cy="512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DB2</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EAE6B62-800F-3F49-A6AB-E03878154378}"/>
              </a:ext>
            </a:extLst>
          </p:cNvPr>
          <p:cNvSpPr/>
          <p:nvPr/>
        </p:nvSpPr>
        <p:spPr>
          <a:xfrm>
            <a:off x="1856672" y="4025615"/>
            <a:ext cx="1495049" cy="301651"/>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DB2  Connector</a:t>
            </a:r>
            <a:endParaRPr sz="1333" dirty="0">
              <a:solidFill>
                <a:prstClr val="white"/>
              </a:solidFill>
              <a:latin typeface="Arial"/>
            </a:endParaRPr>
          </a:p>
        </p:txBody>
      </p:sp>
      <p:sp>
        <p:nvSpPr>
          <p:cNvPr id="32" name="Rectangle 31">
            <a:extLst>
              <a:ext uri="{FF2B5EF4-FFF2-40B4-BE49-F238E27FC236}">
                <a16:creationId xmlns:a16="http://schemas.microsoft.com/office/drawing/2014/main" id="{AA91889B-D880-4241-8759-56F45E9F02E0}"/>
              </a:ext>
            </a:extLst>
          </p:cNvPr>
          <p:cNvSpPr/>
          <p:nvPr/>
        </p:nvSpPr>
        <p:spPr>
          <a:xfrm>
            <a:off x="6332033" y="5191136"/>
            <a:ext cx="914400" cy="450573"/>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Consumer</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43" name="Elbow Connector 42">
            <a:extLst>
              <a:ext uri="{FF2B5EF4-FFF2-40B4-BE49-F238E27FC236}">
                <a16:creationId xmlns:a16="http://schemas.microsoft.com/office/drawing/2014/main" id="{ED21BE4C-FED2-2F41-ACFD-D37C4E7FD46A}"/>
              </a:ext>
            </a:extLst>
          </p:cNvPr>
          <p:cNvCxnSpPr>
            <a:cxnSpLocks/>
            <a:stCxn id="8" idx="2"/>
            <a:endCxn id="32" idx="0"/>
          </p:cNvCxnSpPr>
          <p:nvPr/>
        </p:nvCxnSpPr>
        <p:spPr>
          <a:xfrm rot="16200000" flipH="1">
            <a:off x="6038572" y="4440474"/>
            <a:ext cx="552397" cy="948926"/>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73AF794-6F99-414F-A207-6C9C12CA032B}"/>
              </a:ext>
            </a:extLst>
          </p:cNvPr>
          <p:cNvSpPr/>
          <p:nvPr/>
        </p:nvSpPr>
        <p:spPr>
          <a:xfrm>
            <a:off x="1498111" y="1394291"/>
            <a:ext cx="1219200" cy="27799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UI</a:t>
            </a:r>
          </a:p>
        </p:txBody>
      </p:sp>
      <p:sp>
        <p:nvSpPr>
          <p:cNvPr id="49" name="Rectangle 48">
            <a:extLst>
              <a:ext uri="{FF2B5EF4-FFF2-40B4-BE49-F238E27FC236}">
                <a16:creationId xmlns:a16="http://schemas.microsoft.com/office/drawing/2014/main" id="{88F54349-1961-7C41-BCEC-CB31E2FAE131}"/>
              </a:ext>
            </a:extLst>
          </p:cNvPr>
          <p:cNvSpPr/>
          <p:nvPr/>
        </p:nvSpPr>
        <p:spPr>
          <a:xfrm>
            <a:off x="1488829" y="1749393"/>
            <a:ext cx="1219200" cy="269214"/>
          </a:xfrm>
          <a:prstGeom prst="rect">
            <a:avLst/>
          </a:prstGeom>
          <a:solidFill>
            <a:schemeClr val="accent2">
              <a:lumMod val="40000"/>
              <a:lumOff val="6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API</a:t>
            </a:r>
          </a:p>
        </p:txBody>
      </p:sp>
    </p:spTree>
    <p:extLst>
      <p:ext uri="{BB962C8B-B14F-4D97-AF65-F5344CB8AC3E}">
        <p14:creationId xmlns:p14="http://schemas.microsoft.com/office/powerpoint/2010/main" val="3976193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73</a:t>
            </a:fld>
            <a:endParaRPr lang="en-US"/>
          </a:p>
        </p:txBody>
      </p:sp>
    </p:spTree>
    <p:extLst>
      <p:ext uri="{BB962C8B-B14F-4D97-AF65-F5344CB8AC3E}">
        <p14:creationId xmlns:p14="http://schemas.microsoft.com/office/powerpoint/2010/main" val="4235636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74</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75</a:t>
            </a:fld>
            <a:endParaRPr lang="en-US"/>
          </a:p>
        </p:txBody>
      </p:sp>
    </p:spTree>
    <p:extLst>
      <p:ext uri="{BB962C8B-B14F-4D97-AF65-F5344CB8AC3E}">
        <p14:creationId xmlns:p14="http://schemas.microsoft.com/office/powerpoint/2010/main" val="1024122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80</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81</a:t>
            </a:fld>
            <a:endParaRPr lang="en-US"/>
          </a:p>
        </p:txBody>
      </p:sp>
    </p:spTree>
    <p:extLst>
      <p:ext uri="{BB962C8B-B14F-4D97-AF65-F5344CB8AC3E}">
        <p14:creationId xmlns:p14="http://schemas.microsoft.com/office/powerpoint/2010/main" val="3794544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83</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203615</TotalTime>
  <Words>6080</Words>
  <Application>Microsoft Macintosh PowerPoint</Application>
  <PresentationFormat>Widescreen</PresentationFormat>
  <Paragraphs>2204</Paragraphs>
  <Slides>85</Slides>
  <Notes>35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85</vt:i4>
      </vt:variant>
    </vt:vector>
  </HeadingPairs>
  <TitlesOfParts>
    <vt:vector size="97"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1_Office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Lab 1</vt:lpstr>
      <vt:lpstr>Data Replication Environment – Lab 2</vt:lpstr>
      <vt:lpstr>Data Replication Environment – Lab 3</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Queue to streams to records scenario</vt:lpstr>
      <vt:lpstr>Queue to streams to records scenario</vt:lpstr>
      <vt:lpstr>Queue to streams to records scenario</vt:lpstr>
      <vt:lpstr>Topic to DB2</vt:lpstr>
      <vt:lpstr>DB2 CDC Debezium</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2739</cp:revision>
  <cp:lastPrinted>2016-03-10T02:30:19Z</cp:lastPrinted>
  <dcterms:created xsi:type="dcterms:W3CDTF">2015-06-25T15:18:43Z</dcterms:created>
  <dcterms:modified xsi:type="dcterms:W3CDTF">2021-01-08T19:20:18Z</dcterms:modified>
</cp:coreProperties>
</file>